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0" r:id="rId2"/>
    <p:sldId id="257" r:id="rId3"/>
    <p:sldId id="259" r:id="rId4"/>
    <p:sldId id="267" r:id="rId5"/>
    <p:sldId id="289" r:id="rId6"/>
    <p:sldId id="290" r:id="rId7"/>
    <p:sldId id="291" r:id="rId8"/>
    <p:sldId id="292" r:id="rId9"/>
    <p:sldId id="293" r:id="rId10"/>
    <p:sldId id="295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9275-7F28-42DF-9E03-78BF2B0D1CF9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7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DF31-3EE1-433B-B2DB-CF15E1EDF8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65F2-80D3-4F15-982D-F9E542F45016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ECB0-C2D1-4D4E-B93C-3C6E8A86B0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66E7-3B0A-4306-BA07-B83B4146FF27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87F0-1E8C-4A6C-B25C-4571AE5BF5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D1FA-DF02-443C-BDB1-E974E6014581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606C-D159-47BF-B53E-915C64E6C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1EB2-DF62-43A3-BA42-E104DA53009F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9F39-097B-4AFC-ACA0-0DE5976D5B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ED2F-B794-4A34-844D-35B4CE55251A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FE33-6B56-4F48-8A4C-D279007426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1EC8-D9A2-4A71-817E-9443281C45ED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C196-661B-432B-8440-40779B29BD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E6D4-5C33-4BBD-B9A2-DAB113FB0F13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928D-1BA6-4D08-9E6D-CA735A9B3C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7FF1-0FF8-4BCF-9D8B-CDE6990A0208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C4DA-72CF-40AD-BAC2-D805047207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EF98-57BD-4C38-91F1-D26F9FB424B0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FA5E0-8051-4095-A8DF-F904380047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921C-7B46-4DF9-971F-A200949ABE05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48EA-37E6-4171-9BF4-2D69B1690A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60C92F-DA1D-4CCD-8F1A-3B5B5721DFB2}" type="datetimeFigureOut">
              <a:rPr lang="pl-PL"/>
              <a:pPr>
                <a:defRPr/>
              </a:pPr>
              <a:t>01.06.2022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463D4-CFA6-44F3-975D-BFC932DA7A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25" r:id="rId2"/>
    <p:sldLayoutId id="2147483732" r:id="rId3"/>
    <p:sldLayoutId id="2147483726" r:id="rId4"/>
    <p:sldLayoutId id="2147483733" r:id="rId5"/>
    <p:sldLayoutId id="2147483727" r:id="rId6"/>
    <p:sldLayoutId id="2147483728" r:id="rId7"/>
    <p:sldLayoutId id="2147483734" r:id="rId8"/>
    <p:sldLayoutId id="2147483735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/>
          <a:lstStyle/>
          <a:p>
            <a:r>
              <a:rPr lang="pl-PL" sz="4000" b="1" dirty="0" smtClean="0">
                <a:solidFill>
                  <a:srgbClr val="92D050"/>
                </a:solidFill>
              </a:rPr>
              <a:t> </a:t>
            </a:r>
            <a:br>
              <a:rPr lang="pl-PL" sz="4000" b="1" dirty="0" smtClean="0">
                <a:solidFill>
                  <a:srgbClr val="92D050"/>
                </a:solidFill>
              </a:rPr>
            </a:br>
            <a:r>
              <a:rPr lang="pl-PL" sz="4000" b="1" dirty="0" smtClean="0">
                <a:solidFill>
                  <a:srgbClr val="92D050"/>
                </a:solidFill>
              </a:rPr>
              <a:t/>
            </a:r>
            <a:br>
              <a:rPr lang="pl-PL" sz="4000" b="1" dirty="0" smtClean="0">
                <a:solidFill>
                  <a:srgbClr val="92D050"/>
                </a:solidFill>
              </a:rPr>
            </a:br>
            <a:r>
              <a:rPr lang="pl-PL" sz="4000" b="1" dirty="0" smtClean="0">
                <a:solidFill>
                  <a:srgbClr val="92D050"/>
                </a:solidFill>
              </a:rPr>
              <a:t>  INNOWACJA PEDAGOGICZNA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     </a:t>
            </a:r>
          </a:p>
          <a:p>
            <a:pPr>
              <a:buNone/>
            </a:pPr>
            <a:endParaRPr lang="pl-PL" dirty="0" smtClean="0"/>
          </a:p>
          <a:p>
            <a:pPr lvl="1">
              <a:buNone/>
            </a:pPr>
            <a:r>
              <a:rPr lang="pl-PL" dirty="0" smtClean="0"/>
              <a:t>         </a:t>
            </a:r>
            <a:r>
              <a:rPr lang="pl-PL" sz="3200" b="1" u="sng" dirty="0" smtClean="0">
                <a:solidFill>
                  <a:srgbClr val="00B050"/>
                </a:solidFill>
              </a:rPr>
              <a:t>„Mój sposób na notatkę”</a:t>
            </a:r>
          </a:p>
          <a:p>
            <a:pPr lvl="5">
              <a:buNone/>
            </a:pPr>
            <a:endParaRPr lang="pl-PL" b="1" dirty="0" smtClean="0"/>
          </a:p>
          <a:p>
            <a:pPr lvl="5">
              <a:buNone/>
            </a:pPr>
            <a:r>
              <a:rPr lang="pl-PL" dirty="0" smtClean="0"/>
              <a:t>  </a:t>
            </a:r>
          </a:p>
          <a:p>
            <a:endParaRPr lang="pl-PL" dirty="0"/>
          </a:p>
        </p:txBody>
      </p:sp>
      <p:pic>
        <p:nvPicPr>
          <p:cNvPr id="5" name="Obraz 4" descr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9144000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" name="Symbol zastępczy zawartości 6" descr="image15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34636" y="1236943"/>
            <a:ext cx="4180701" cy="3135526"/>
          </a:xfrm>
        </p:spPr>
      </p:pic>
      <p:pic>
        <p:nvPicPr>
          <p:cNvPr id="8" name="Symbol zastępczy zawartości 7" descr="image18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206473" y="2375289"/>
            <a:ext cx="4143406" cy="3107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2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3657600" cy="3091665"/>
          </a:xfrm>
        </p:spPr>
      </p:pic>
      <p:pic>
        <p:nvPicPr>
          <p:cNvPr id="6" name="Symbol zastępczy zawartości 5" descr="image2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857496"/>
            <a:ext cx="3657600" cy="3091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2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3657600" cy="3020227"/>
          </a:xfrm>
        </p:spPr>
      </p:pic>
      <p:pic>
        <p:nvPicPr>
          <p:cNvPr id="6" name="Symbol zastępczy zawartości 5" descr="image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857232"/>
            <a:ext cx="3657600" cy="3020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pl-PL" sz="4400" dirty="0" smtClean="0">
                <a:solidFill>
                  <a:srgbClr val="00B050"/>
                </a:solidFill>
              </a:rPr>
              <a:t>Dziękujemy za uwagę !!</a:t>
            </a:r>
          </a:p>
          <a:p>
            <a:pPr>
              <a:buNone/>
            </a:pPr>
            <a:endParaRPr lang="pl-PL" sz="4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l-PL" sz="4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pl-PL" sz="4400" dirty="0" smtClean="0">
                <a:solidFill>
                  <a:srgbClr val="00B050"/>
                </a:solidFill>
              </a:rPr>
              <a:t>						</a:t>
            </a:r>
            <a:endParaRPr lang="pl-P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>
            <a:normAutofit fontScale="90000"/>
          </a:bodyPr>
          <a:lstStyle/>
          <a:p>
            <a:pPr lvl="5"/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dirty="0" smtClean="0">
                <a:solidFill>
                  <a:srgbClr val="00B050"/>
                </a:solidFill>
              </a:rPr>
              <a:t>Adresatami innowacji </a:t>
            </a:r>
            <a:r>
              <a:rPr lang="pl-PL" dirty="0" smtClean="0"/>
              <a:t>byli uczniowie klasy V. </a:t>
            </a:r>
            <a:br>
              <a:rPr lang="pl-PL" dirty="0" smtClean="0"/>
            </a:br>
            <a:r>
              <a:rPr lang="pl-PL" dirty="0" smtClean="0"/>
              <a:t>Zajęcia innowacyjne odbywały się w ramach godziny lekcyjnej                    z geografii od 1 marca 2022r. do 31 maja 2022r. 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		</a:t>
            </a:r>
            <a:r>
              <a:rPr lang="pl-PL" b="1" dirty="0" smtClean="0">
                <a:solidFill>
                  <a:srgbClr val="00B050"/>
                </a:solidFill>
              </a:rPr>
              <a:t>Opis innowacji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800" dirty="0"/>
              <a:t>W</a:t>
            </a:r>
            <a:r>
              <a:rPr lang="pl-PL" sz="2800" dirty="0" smtClean="0"/>
              <a:t>prowadzenie na lekcjach geografii elementów myślenia wizualnego w celu poprawy koncentracji uwagi na lekcji, samokształcenie i poznawanie atrakcyjnych metod uczenia się oraz budowanie własnej wartości. </a:t>
            </a:r>
            <a:br>
              <a:rPr lang="pl-PL" sz="2800" dirty="0" smtClean="0"/>
            </a:br>
            <a:r>
              <a:rPr lang="pl-PL" sz="2800" dirty="0" smtClean="0"/>
              <a:t>Zapoznanie z  zasadami tworzenia notatek, wykorzystania myślenia wizualnego w ich tworzeniu. Prowadzenie ćwiczeń warsztatowych w rysowaniu, czytelnym pisaniu, syntetyzowaniu, klaryfikacji treści, samodzielnym notowaniu przy jednoczesnym uczeniu się nowego materiału.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7825"/>
          </a:xfrm>
        </p:spPr>
        <p:txBody>
          <a:bodyPr/>
          <a:lstStyle/>
          <a:p>
            <a:pPr algn="ctr"/>
            <a:r>
              <a:rPr lang="pl-PL" altLang="pl-PL" smtClean="0">
                <a:solidFill>
                  <a:srgbClr val="FFC000"/>
                </a:solidFill>
              </a:rPr>
              <a:t>Efekty pracy uczniów.</a:t>
            </a: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/>
            </a:r>
            <a:br>
              <a:rPr lang="pl-PL" altLang="pl-PL" smtClean="0"/>
            </a:br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" name="Symbol zastępczy zawartości 7" descr="image18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071934" y="1571612"/>
            <a:ext cx="4572032" cy="3429024"/>
          </a:xfrm>
        </p:spPr>
      </p:pic>
      <p:pic>
        <p:nvPicPr>
          <p:cNvPr id="7" name="Symbol zastępczy zawartości 6" descr="image2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361425" y="1495906"/>
            <a:ext cx="4537891" cy="3403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" name="Symbol zastępczy zawartości 9" descr="image8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714488"/>
            <a:ext cx="3857652" cy="3214710"/>
          </a:xfrm>
        </p:spPr>
      </p:pic>
      <p:pic>
        <p:nvPicPr>
          <p:cNvPr id="9" name="Symbol zastępczy zawartości 8" descr="image4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643050"/>
            <a:ext cx="3786214" cy="3243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" name="Symbol zastępczy zawartości 6" descr="image6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298154" y="1131857"/>
            <a:ext cx="4476781" cy="3357586"/>
          </a:xfrm>
        </p:spPr>
      </p:pic>
      <p:pic>
        <p:nvPicPr>
          <p:cNvPr id="6" name="Symbol zastępczy zawartości 5" descr="image5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128560" y="1585895"/>
            <a:ext cx="4686299" cy="3514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" name="Symbol zastępczy zawartości 6" descr="image8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3657600" cy="3020227"/>
          </a:xfrm>
        </p:spPr>
      </p:pic>
      <p:pic>
        <p:nvPicPr>
          <p:cNvPr id="8" name="Symbol zastępczy zawartości 7" descr="image9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3000372"/>
            <a:ext cx="3657600" cy="3020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" name="Symbol zastępczy zawartości 6" descr="image1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47204" y="1667252"/>
            <a:ext cx="4906188" cy="3286148"/>
          </a:xfrm>
        </p:spPr>
      </p:pic>
      <p:pic>
        <p:nvPicPr>
          <p:cNvPr id="8" name="Symbol zastępczy zawartości 7" descr="image1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257285" y="2029203"/>
            <a:ext cx="4763310" cy="3562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540</TotalTime>
  <Words>14</Words>
  <Application>Microsoft Office PowerPoint</Application>
  <PresentationFormat>Pokaz na ekranie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Techniczny</vt:lpstr>
      <vt:lpstr>     INNOWACJA PEDAGOGICZNA </vt:lpstr>
      <vt:lpstr> Adresatami innowacji byli uczniowie klasy V.  Zajęcia innowacyjne odbywały się w ramach godziny lekcyjnej                    z geografii od 1 marca 2022r. do 31 maja 2022r.   </vt:lpstr>
      <vt:lpstr>   Opis innowacji  Wprowadzenie na lekcjach geografii elementów myślenia wizualnego w celu poprawy koncentracji uwagi na lekcji, samokształcenie i poznawanie atrakcyjnych metod uczenia się oraz budowanie własnej wartości.  Zapoznanie z  zasadami tworzenia notatek, wykorzystania myślenia wizualnego w ich tworzeniu. Prowadzenie ćwiczeń warsztatowych w rysowaniu, czytelnym pisaniu, syntetyzowaniu, klaryfikacji treści, samodzielnym notowaniu przy jednoczesnym uczeniu się nowego materiału.   </vt:lpstr>
      <vt:lpstr>Efekty pracy uczniów.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„Turystyczny przewodnik- lapbook”</dc:title>
  <dc:creator>MSP</dc:creator>
  <cp:lastModifiedBy>Henryk Zabrzewski</cp:lastModifiedBy>
  <cp:revision>84</cp:revision>
  <dcterms:created xsi:type="dcterms:W3CDTF">2020-06-27T19:24:34Z</dcterms:created>
  <dcterms:modified xsi:type="dcterms:W3CDTF">2022-06-01T19:49:26Z</dcterms:modified>
</cp:coreProperties>
</file>