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09AD9C-6CEF-4197-8812-CE491C39F552}" type="datetimeFigureOut">
              <a:rPr lang="pl-PL" smtClean="0"/>
              <a:t>02.01.2022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74FA32-97E4-42FD-B7E4-A852AD48295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MONIKA KRUCZEK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RYSUNKI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1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20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15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214554"/>
            <a:ext cx="4191000" cy="3319471"/>
          </a:xfrm>
        </p:spPr>
      </p:pic>
      <p:pic>
        <p:nvPicPr>
          <p:cNvPr id="6" name="Symbol zastępczy zawartości 5" descr="image16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14554"/>
            <a:ext cx="4343400" cy="3376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19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18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22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1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28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2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26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29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30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34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35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23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25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Symbol zastępczy zawartości 5" descr="image31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3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36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		</a:t>
            </a:r>
            <a:r>
              <a:rPr lang="pl-PL" dirty="0" smtClean="0">
                <a:latin typeface="Arial Black" pitchFamily="34" charset="0"/>
              </a:rPr>
              <a:t>„GWIEZDNE WOJNY”</a:t>
            </a:r>
            <a:br>
              <a:rPr lang="pl-PL" dirty="0" smtClean="0">
                <a:latin typeface="Arial Black" pitchFamily="34" charset="0"/>
              </a:rPr>
            </a:br>
            <a:endParaRPr lang="pl-PL" dirty="0">
              <a:latin typeface="Arial Black" pitchFamily="34" charset="0"/>
            </a:endParaRPr>
          </a:p>
        </p:txBody>
      </p:sp>
      <p:pic>
        <p:nvPicPr>
          <p:cNvPr id="5" name="Symbol zastępczy zawartości 4" descr="image32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>
            <a:off x="285720" y="2214554"/>
            <a:ext cx="4191000" cy="3143250"/>
          </a:xfrm>
        </p:spPr>
      </p:pic>
      <p:pic>
        <p:nvPicPr>
          <p:cNvPr id="6" name="Symbol zastępczy zawartości 5" descr="image21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5400000">
            <a:off x="4814893" y="2043099"/>
            <a:ext cx="4343400" cy="3257550"/>
          </a:xfrm>
        </p:spPr>
      </p:pic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    		</a:t>
            </a:r>
            <a:r>
              <a:rPr lang="pl-PL" b="1" dirty="0" smtClean="0">
                <a:latin typeface="Bookman Old Style" pitchFamily="18" charset="0"/>
              </a:rPr>
              <a:t>„PIRACI Z KARAIBÓW”</a:t>
            </a:r>
            <a:br>
              <a:rPr lang="pl-PL" b="1" dirty="0" smtClean="0">
                <a:latin typeface="Bookman Old Style" pitchFamily="18" charset="0"/>
              </a:rPr>
            </a:br>
            <a:endParaRPr lang="pl-PL" b="1" dirty="0">
              <a:latin typeface="Bookman Old Style" pitchFamily="18" charset="0"/>
            </a:endParaRPr>
          </a:p>
        </p:txBody>
      </p:sp>
      <p:pic>
        <p:nvPicPr>
          <p:cNvPr id="5" name="Symbol zastępczy zawartości 4" descr="image37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39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3438" y="2357430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image4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19940" y="951707"/>
            <a:ext cx="6429421" cy="5097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0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1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6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7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8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4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800000">
            <a:off x="304800" y="2390775"/>
            <a:ext cx="4191000" cy="3143250"/>
          </a:xfrm>
        </p:spPr>
      </p:pic>
      <p:pic>
        <p:nvPicPr>
          <p:cNvPr id="6" name="Symbol zastępczy zawartości 5" descr="image5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2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9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14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11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image10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304800" y="2390775"/>
            <a:ext cx="4191000" cy="3143250"/>
          </a:xfrm>
        </p:spPr>
      </p:pic>
      <p:pic>
        <p:nvPicPr>
          <p:cNvPr id="6" name="Symbol zastępczy zawartości 5" descr="image1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4</Words>
  <Application>Microsoft Office PowerPoint</Application>
  <PresentationFormat>Pokaz na ekranie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Wędrówka</vt:lpstr>
      <vt:lpstr>MONIKA KRUCZEK </vt:lpstr>
      <vt:lpstr>  „GWIEZDNE WOJNY”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       „PIRACI Z KARAIBÓW” 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MONIKA KRUCZEK</dc:title>
  <dc:creator>MS</dc:creator>
  <cp:lastModifiedBy>MS</cp:lastModifiedBy>
  <cp:revision>7</cp:revision>
  <dcterms:created xsi:type="dcterms:W3CDTF">2022-01-02T13:47:03Z</dcterms:created>
  <dcterms:modified xsi:type="dcterms:W3CDTF">2022-01-02T14:26:15Z</dcterms:modified>
</cp:coreProperties>
</file>